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371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Microbiology</a:t>
            </a:r>
          </a:p>
        </p:txBody>
      </p:sp>
    </p:spTree>
    <p:extLst>
      <p:ext uri="{BB962C8B-B14F-4D97-AF65-F5344CB8AC3E}">
        <p14:creationId xmlns:p14="http://schemas.microsoft.com/office/powerpoint/2010/main" val="7052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Hand Washing</a:t>
            </a:r>
            <a:b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990600"/>
          </a:xfrm>
        </p:spPr>
        <p:txBody>
          <a:bodyPr/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Get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it right the first time! Proper hand washing should be habit.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 descr="C:\Users\admin pc\Desktop\PPT BEEKAYS\9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58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4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 Thorough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14300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Over</a:t>
            </a:r>
            <a:r>
              <a:rPr lang="en-US" sz="2800" b="1" dirty="0"/>
              <a:t>, under, around and through. If you don't take the time to look, you will miss obvious problems.</a:t>
            </a:r>
          </a:p>
          <a:p>
            <a:endParaRPr lang="en-US" sz="2800" b="1" dirty="0"/>
          </a:p>
        </p:txBody>
      </p:sp>
      <p:pic>
        <p:nvPicPr>
          <p:cNvPr id="10242" name="Picture 2" descr="C:\Users\admin pc\Desktop\PPT BEEKAYS\10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3058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6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Food Contact Surface Cleaning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371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Food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contact surface cleaning eliminates food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residues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and the potential growth of microorganisms.</a:t>
            </a:r>
          </a:p>
          <a:p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dmin pc\Desktop\PPT BEEKAYS\1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8305800" cy="38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Water Samples</a:t>
            </a:r>
            <a:b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12573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Regular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water samples are taken according to local health departments and government 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requirements</a:t>
            </a:r>
            <a:endParaRPr lang="en-US" sz="2800" b="1" dirty="0">
              <a:latin typeface="Aharoni" pitchFamily="2" charset="-79"/>
              <a:cs typeface="Aharoni" pitchFamily="2" charset="-79"/>
            </a:endParaRPr>
          </a:p>
          <a:p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admin pc\Desktop\PPT BEEKAYS\2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86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3999" cy="16002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Guard Against Product Contamination</a:t>
            </a:r>
            <a:br>
              <a:rPr lang="en-US" sz="4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4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91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Install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and maintain security to guard against intentional product contamination.</a:t>
            </a:r>
          </a:p>
          <a:p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admin pc\Desktop\PPT BEEKAYS\3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30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5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Proper Cleaning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Proper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cleaning requires access. Bacteria clan live inside hard to get to areas of machinery. </a:t>
            </a:r>
          </a:p>
          <a:p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admin pc\Desktop\PPT BEEKAYS\4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8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3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Foreign Material Control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2954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Foreign </a:t>
            </a:r>
            <a:r>
              <a:rPr lang="en-US" sz="2800" b="1" dirty="0"/>
              <a:t>material control begins with you</a:t>
            </a:r>
          </a:p>
          <a:p>
            <a:endParaRPr lang="en-US" sz="2800" b="1" dirty="0"/>
          </a:p>
        </p:txBody>
      </p:sp>
      <p:pic>
        <p:nvPicPr>
          <p:cNvPr id="5122" name="Picture 2" descr="C:\Users\admin pc\Desktop\PPT BEEKAYS\5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07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6858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Compressed Air Cleaning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1219200"/>
          </a:xfrm>
        </p:spPr>
        <p:txBody>
          <a:bodyPr/>
          <a:lstStyle/>
          <a:p>
            <a:r>
              <a:rPr lang="en-US" sz="2800" b="1" dirty="0" smtClean="0"/>
              <a:t>Compressed </a:t>
            </a:r>
            <a:r>
              <a:rPr lang="en-US" sz="2800" b="1" dirty="0"/>
              <a:t>air cleaning could also cause allergen contamination. </a:t>
            </a:r>
          </a:p>
          <a:p>
            <a:endParaRPr lang="en-US" dirty="0"/>
          </a:p>
        </p:txBody>
      </p:sp>
      <p:pic>
        <p:nvPicPr>
          <p:cNvPr id="6146" name="Picture 2" descr="C:\Users\admin pc\Desktop\PPT BEEKAYS\6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2653145"/>
            <a:ext cx="882534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Foreign Material Control Devices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17526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Sifters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, magnets, strainers, x-ray machines and metal detectors can aid in foreign material control strategy. They are not a substitute for other GMP control procedures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C:\Users\admin pc\Desktop\PPT BEEKAYS\7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8458200" cy="347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Contaminations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" y="11430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Are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you considering all the possibilities?</a:t>
            </a:r>
          </a:p>
          <a:p>
            <a:endParaRPr lang="en-US" sz="2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C:\Users\admin pc\Desktop\PPT BEEKAYS\8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305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172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Microbiology</vt:lpstr>
      <vt:lpstr>Food Contact Surface Cleaning </vt:lpstr>
      <vt:lpstr>Water Samples </vt:lpstr>
      <vt:lpstr>Guard Against Product Contamination </vt:lpstr>
      <vt:lpstr>Proper Cleaning </vt:lpstr>
      <vt:lpstr>Foreign Material Control </vt:lpstr>
      <vt:lpstr>Compressed Air Cleaning </vt:lpstr>
      <vt:lpstr>Foreign Material Control Devices </vt:lpstr>
      <vt:lpstr>Contaminations </vt:lpstr>
      <vt:lpstr>Hand Washing </vt:lpstr>
      <vt:lpstr>Be Thorough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admin pc</dc:creator>
  <cp:lastModifiedBy>admin pc</cp:lastModifiedBy>
  <cp:revision>9</cp:revision>
  <dcterms:created xsi:type="dcterms:W3CDTF">2006-08-16T00:00:00Z</dcterms:created>
  <dcterms:modified xsi:type="dcterms:W3CDTF">2017-02-25T23:34:27Z</dcterms:modified>
</cp:coreProperties>
</file>