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981200"/>
            <a:ext cx="6705600" cy="2133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Food </a:t>
            </a:r>
            <a:r>
              <a:rPr lang="en-US" sz="720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Safety</a:t>
            </a:r>
            <a:endParaRPr lang="en-US" sz="7200" dirty="0"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20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Food Safety Responsibility</a:t>
            </a:r>
            <a:r>
              <a:rPr lang="en-US" sz="4400" dirty="0">
                <a:latin typeface="Aharoni" pitchFamily="2" charset="-79"/>
                <a:cs typeface="Aharoni" pitchFamily="2" charset="-79"/>
              </a:rPr>
              <a:t/>
            </a:r>
            <a:br>
              <a:rPr lang="en-US" sz="4400" dirty="0">
                <a:latin typeface="Aharoni" pitchFamily="2" charset="-79"/>
                <a:cs typeface="Aharoni" pitchFamily="2" charset="-79"/>
              </a:rPr>
            </a:br>
            <a:endParaRPr lang="en-US" sz="4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838200"/>
            <a:ext cx="82296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Food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safety is our first responsibility. Everyone deserves safe food.</a:t>
            </a:r>
          </a:p>
          <a:p>
            <a:pPr marL="0" indent="0">
              <a:buNone/>
            </a:pP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admin pc\Desktop\PPT BEEKAYS\1F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6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Food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safety requires the use of your 5 senses.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Food Safety</a:t>
            </a:r>
            <a:br>
              <a:rPr lang="en-US" sz="4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sz="4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admin pc\Desktop\PPT BEEKAYS\2F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5344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6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risk of contamination by a gloved hand is the same as for a bare hand. Proper hand-washing is still practiced, and the gloves are changed as frequently as needed. 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  <a:effectLst/>
                <a:latin typeface="Aharoni" pitchFamily="2" charset="-79"/>
                <a:cs typeface="Aharoni" pitchFamily="2" charset="-79"/>
              </a:rPr>
              <a:t>Glove Usage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Users\admin pc\Desktop\PPT BEEKAYS\5F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895600"/>
            <a:ext cx="8382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Are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you considering all the possibilities?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Contaminations</a:t>
            </a:r>
          </a:p>
        </p:txBody>
      </p:sp>
      <p:pic>
        <p:nvPicPr>
          <p:cNvPr id="4098" name="Picture 2" descr="C:\Users\admin pc\Desktop\PPT BEEKAYS\4F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05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399"/>
            <a:ext cx="8763000" cy="1295399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Protect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your products from weather damage and possible contamination. Finished products are loaded or transferred in covered bays or canopies.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Product Loading</a:t>
            </a:r>
            <a:r>
              <a:rPr lang="en-US" dirty="0">
                <a:latin typeface="Aharoni" pitchFamily="2" charset="-79"/>
                <a:cs typeface="Aharoni" pitchFamily="2" charset="-79"/>
              </a:rPr>
              <a:t/>
            </a:r>
            <a:br>
              <a:rPr lang="en-US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admin pc\Desktop\PPT BEEKAYS\5FS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5944"/>
            <a:ext cx="8382000" cy="45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8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990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Get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it right the first time! Proper hand washing should be habit.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Hand </a:t>
            </a:r>
            <a:r>
              <a:rPr lang="en-U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Washing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C:\Users\admin pc\Desktop\PPT BEEKAYS\6F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610599" cy="49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</TotalTime>
  <Words>112</Words>
  <Application>Microsoft Office PowerPoint</Application>
  <PresentationFormat>On-screen Show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Food Safety</vt:lpstr>
      <vt:lpstr>Food Safety Responsibility </vt:lpstr>
      <vt:lpstr>Food Safety </vt:lpstr>
      <vt:lpstr>Glove Usage </vt:lpstr>
      <vt:lpstr>Contaminations</vt:lpstr>
      <vt:lpstr>Product Loading </vt:lpstr>
      <vt:lpstr>Hand Washing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pc</dc:creator>
  <cp:lastModifiedBy>admin pc</cp:lastModifiedBy>
  <cp:revision>6</cp:revision>
  <dcterms:created xsi:type="dcterms:W3CDTF">2006-08-16T00:00:00Z</dcterms:created>
  <dcterms:modified xsi:type="dcterms:W3CDTF">2017-02-25T23:39:01Z</dcterms:modified>
</cp:coreProperties>
</file>