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68" r:id="rId2"/>
    <p:sldId id="257" r:id="rId3"/>
    <p:sldId id="263" r:id="rId4"/>
    <p:sldId id="264" r:id="rId5"/>
    <p:sldId id="265" r:id="rId6"/>
    <p:sldId id="266" r:id="rId7"/>
    <p:sldId id="267" r:id="rId8"/>
    <p:sldId id="258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08" autoAdjust="0"/>
  </p:normalViewPr>
  <p:slideViewPr>
    <p:cSldViewPr>
      <p:cViewPr varScale="1">
        <p:scale>
          <a:sx n="61" d="100"/>
          <a:sy n="61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9B08C-880C-4FBF-BD6B-0D1EF0C4662B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A3EAB-4CB3-45E9-A494-D1CD0C9E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3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Freezers must maintain appropriate internal temperatures of 32 degrees F (0 degrees C) or below. The facility maintains a record of temperature maintaining activities. 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3EAB-4CB3-45E9-A494-D1CD0C9E7C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07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Over, under, around and through. If you don't take the time to look, you will miss obvious problems. 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3EAB-4CB3-45E9-A494-D1CD0C9E7C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9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Dock lever pits are cleaned frequently to prevent accumulation of debris, product spillage, or other materials.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3EAB-4CB3-45E9-A494-D1CD0C9E7C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3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pallets are sorted outside, they are inspected for evidence of contamination before being brought into the facility for use.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3EAB-4CB3-45E9-A494-D1CD0C9E7C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57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Floor drains are not trash cans.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3EAB-4CB3-45E9-A494-D1CD0C9E7C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19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time - money well spent.</a:t>
            </a:r>
          </a:p>
          <a:p>
            <a:r>
              <a:rPr lang="en-US" dirty="0" smtClean="0"/>
              <a:t>Second time- money down the drain.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3EAB-4CB3-45E9-A494-D1CD0C9E7C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97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Are your vending machines on your Master Cleaning Schedule?  They can be easily overlooked and are a good harborage for pests.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3EAB-4CB3-45E9-A494-D1CD0C9E7C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98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Protect your products from weather damage and possible contamination. Finished products are loaded or transferred in covered bays or canopies.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3EAB-4CB3-45E9-A494-D1CD0C9E7C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97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seals are on your trailers? </a:t>
            </a:r>
          </a:p>
          <a:p>
            <a:pPr marL="0" indent="0">
              <a:buNone/>
            </a:pPr>
            <a:r>
              <a:rPr lang="en-US" dirty="0" smtClean="0"/>
              <a:t>Every seal needs to be checked by you, and the seal numbers verified against the receiving records. NO EXCEPTION! You are the first line of defense. 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3EAB-4CB3-45E9-A494-D1CD0C9E7C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69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Cleaning utensils that create debris, such as brushes, sponges, and scrub pads are not used unless absolutely necessary.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3EAB-4CB3-45E9-A494-D1CD0C9E7C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2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9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7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5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9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4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6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6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2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8458200" cy="1828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9600" dirty="0">
                <a:latin typeface="Algerian" pitchFamily="82" charset="0"/>
              </a:rPr>
              <a:t>Facilities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Trailer Seals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90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dmin pc\Desktop\PPT BEEKAYS\9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39200" cy="583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657600" cy="96476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Be Thorough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 pc\Desktop\PPT BEEKAYS\10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707582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0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0480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Rainy </a:t>
            </a:r>
            <a:r>
              <a:rPr lang="en-US" b="1" dirty="0" smtClean="0">
                <a:solidFill>
                  <a:srgbClr val="FF0000"/>
                </a:solidFill>
              </a:rPr>
              <a:t>Days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033220"/>
            <a:ext cx="86868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Rainy </a:t>
            </a:r>
            <a:r>
              <a:rPr lang="en-US" dirty="0"/>
              <a:t>days are good days to check for roof leaks.</a:t>
            </a:r>
          </a:p>
          <a:p>
            <a:endParaRPr lang="en-US" dirty="0"/>
          </a:p>
        </p:txBody>
      </p:sp>
      <p:pic>
        <p:nvPicPr>
          <p:cNvPr id="1026" name="Picture 2" descr="C:\Users\admin pc\Desktop\PPT BEEKAYS\11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3058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1171"/>
            <a:ext cx="3352800" cy="76562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Freezers</a:t>
            </a:r>
            <a:endParaRPr lang="en-US" dirty="0"/>
          </a:p>
        </p:txBody>
      </p:sp>
      <p:pic>
        <p:nvPicPr>
          <p:cNvPr id="11266" name="Picture 2" descr="C:\Users\admin pc\Desktop\PPT BEEKAYS\1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295400"/>
            <a:ext cx="850106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7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3" y="152400"/>
            <a:ext cx="7498080" cy="61134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Dock Lever Pits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455" y="990600"/>
            <a:ext cx="7498080" cy="1524000"/>
          </a:xfrm>
        </p:spPr>
        <p:txBody>
          <a:bodyPr>
            <a:normAutofit/>
          </a:bodyPr>
          <a:lstStyle/>
          <a:p>
            <a:endParaRPr lang="en-US" b="1" dirty="0"/>
          </a:p>
          <a:p>
            <a:endParaRPr lang="en-US" dirty="0"/>
          </a:p>
        </p:txBody>
      </p:sp>
      <p:pic>
        <p:nvPicPr>
          <p:cNvPr id="10242" name="Picture 2" descr="C:\Users\admin pc\Desktop\PPT BEEKAYS\2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8" y="914400"/>
            <a:ext cx="879327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749808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Outside Pallet Storage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498080" cy="1447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9218" name="Picture 2" descr="C:\Users\admin pc\Desktop\PPT BEEKAYS\3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" y="762000"/>
            <a:ext cx="9136251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3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Floor </a:t>
            </a:r>
            <a:r>
              <a:rPr lang="en-US" b="1" dirty="0" smtClean="0">
                <a:solidFill>
                  <a:srgbClr val="FF0000"/>
                </a:solidFill>
              </a:rPr>
              <a:t>Drains</a:t>
            </a:r>
            <a:endParaRPr lang="en-US" dirty="0"/>
          </a:p>
        </p:txBody>
      </p:sp>
      <p:pic>
        <p:nvPicPr>
          <p:cNvPr id="8194" name="Picture 2" descr="C:\Users\admin pc\Desktop\PPT BEEKAYS\4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9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Get it Right the First Time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admin pc\Desktop\PPT BEEKAYS\5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Vending Machines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admin pc\Desktop\PPT BEEKAYS\6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Product Loading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admin pc\Desktop\PPT BEEKAYS\7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106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3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Trailer </a:t>
            </a:r>
            <a:r>
              <a:rPr lang="en-US" b="1" dirty="0" smtClean="0">
                <a:solidFill>
                  <a:srgbClr val="FF0000"/>
                </a:solidFill>
              </a:rPr>
              <a:t>Seals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dmin pc\Desktop\PPT BEEKAYS\8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9053945" cy="567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254</Words>
  <Application>Microsoft Office PowerPoint</Application>
  <PresentationFormat>On-screen Show (4:3)</PresentationFormat>
  <Paragraphs>35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Facilities</vt:lpstr>
      <vt:lpstr>Freezers</vt:lpstr>
      <vt:lpstr>Dock Lever Pits</vt:lpstr>
      <vt:lpstr>Outside Pallet Storage </vt:lpstr>
      <vt:lpstr>Floor Drains</vt:lpstr>
      <vt:lpstr>Get it Right the First Time </vt:lpstr>
      <vt:lpstr>Vending Machines</vt:lpstr>
      <vt:lpstr>Product Loading </vt:lpstr>
      <vt:lpstr>Trailer Seals</vt:lpstr>
      <vt:lpstr>Trailer Seals </vt:lpstr>
      <vt:lpstr>Be Thorough</vt:lpstr>
      <vt:lpstr>Rainy Days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Facilities</dc:title>
  <dc:creator>admin pc</dc:creator>
  <cp:lastModifiedBy>admin pc</cp:lastModifiedBy>
  <cp:revision>10</cp:revision>
  <dcterms:created xsi:type="dcterms:W3CDTF">2006-08-16T00:00:00Z</dcterms:created>
  <dcterms:modified xsi:type="dcterms:W3CDTF">2017-02-25T23:31:00Z</dcterms:modified>
</cp:coreProperties>
</file>