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CHEMICALS</a:t>
            </a:r>
            <a:endParaRPr lang="en-US" sz="66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295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dirty="0">
                <a:solidFill>
                  <a:srgbClr val="FF0000"/>
                </a:solidFill>
              </a:rPr>
              <a:t>Concentration Tests</a:t>
            </a: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cap="none" dirty="0" smtClean="0"/>
              <a:t>Test chemical concentrations frequently</a:t>
            </a:r>
            <a:r>
              <a:rPr lang="en-US" cap="none" dirty="0" smtClean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 descr="C:\Users\admin pc\Desktop\PPT BEEKAYS\1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85344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5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</TotalTime>
  <Words>3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Apothecary</vt:lpstr>
      <vt:lpstr>CHEMICALS</vt:lpstr>
      <vt:lpstr>Concentration Tests Test chemical concentrations frequently 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 pc</dc:creator>
  <cp:lastModifiedBy>admin pc</cp:lastModifiedBy>
  <cp:revision>5</cp:revision>
  <dcterms:created xsi:type="dcterms:W3CDTF">2006-08-16T00:00:00Z</dcterms:created>
  <dcterms:modified xsi:type="dcterms:W3CDTF">2017-02-25T23:41:51Z</dcterms:modified>
</cp:coreProperties>
</file>