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1" autoAdjust="0"/>
  </p:normalViewPr>
  <p:slideViewPr>
    <p:cSldViewPr>
      <p:cViewPr varScale="1">
        <p:scale>
          <a:sx n="64" d="100"/>
          <a:sy n="6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FAF1E-1CAE-48D3-950F-CED1EF42AD8A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D36D-35A2-434E-9B3B-A7918354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Transporting equipment may introduce cross contamination issues if they are not maintained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36D-35A2-434E-9B3B-A79183542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36D-35A2-434E-9B3B-A79183542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allergens</a:t>
            </a:r>
            <a:endParaRPr lang="en-US" sz="6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58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7162800" cy="762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Transporting Equipment</a:t>
            </a:r>
            <a:r>
              <a:rPr lang="en-US" dirty="0" smtClean="0">
                <a:effectLst/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effectLst/>
                <a:latin typeface="Aharoni" pitchFamily="2" charset="-79"/>
                <a:cs typeface="Aharoni" pitchFamily="2" charset="-79"/>
              </a:rPr>
            </a:br>
            <a:endParaRPr lang="en-US" dirty="0"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 descr="C:\Users\admin pc\Desktop\PPT BEEKAYS\1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8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haroni" pitchFamily="2" charset="-79"/>
                <a:cs typeface="Aharoni" pitchFamily="2" charset="-79"/>
              </a:rPr>
              <a:t>Covering Containers</a:t>
            </a:r>
            <a:br>
              <a:rPr lang="en-US" sz="4000" dirty="0">
                <a:solidFill>
                  <a:srgbClr val="FFFF00"/>
                </a:solidFill>
                <a:effectLst/>
                <a:latin typeface="Aharoni" pitchFamily="2" charset="-79"/>
                <a:cs typeface="Aharoni" pitchFamily="2" charset="-79"/>
              </a:rPr>
            </a:br>
            <a:endParaRPr lang="en-US" sz="4000" dirty="0">
              <a:solidFill>
                <a:srgbClr val="FFFF00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pPr marL="137160" indent="0">
              <a:buNone/>
            </a:pPr>
            <a:r>
              <a:rPr lang="en-US" b="1" smtClean="0">
                <a:latin typeface="Aharoni" pitchFamily="2" charset="-79"/>
                <a:cs typeface="Aharoni" pitchFamily="2" charset="-79"/>
              </a:rPr>
              <a:t>Keep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storage containers covered to keep unwanted materials out. </a:t>
            </a:r>
          </a:p>
          <a:p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admin pc\Desktop\PPT BEEKAYS\2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2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0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/>
              </a:rPr>
              <a:t>Compressed Air Cleaning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7" y="5448300"/>
            <a:ext cx="8229600" cy="533400"/>
          </a:xfrm>
        </p:spPr>
        <p:txBody>
          <a:bodyPr>
            <a:noAutofit/>
          </a:bodyPr>
          <a:lstStyle/>
          <a:p>
            <a:endParaRPr lang="en-US" sz="2400" b="1" dirty="0"/>
          </a:p>
          <a:p>
            <a:r>
              <a:rPr lang="en-US" sz="2400" b="1" dirty="0"/>
              <a:t>Compressed air cleaning could also cause allergen contamination.</a:t>
            </a:r>
          </a:p>
          <a:p>
            <a:endParaRPr lang="en-US" sz="2400" b="1" dirty="0"/>
          </a:p>
        </p:txBody>
      </p:sp>
      <p:pic>
        <p:nvPicPr>
          <p:cNvPr id="2050" name="Picture 2" descr="C:\Users\admin pc\Desktop\PPT BEEKAYS\3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1533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Foreign Material Control Devices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86691"/>
            <a:ext cx="8991600" cy="117070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Sifters</a:t>
            </a:r>
            <a:r>
              <a:rPr lang="en-US" sz="2400" b="1" dirty="0"/>
              <a:t>, magnets, strainers, x-ray machines and metal detectors can aid in foreign material control strategy. They are not a substitute for other GMP control procedures.</a:t>
            </a:r>
          </a:p>
          <a:p>
            <a:endParaRPr lang="en-US" sz="2400" b="1" dirty="0"/>
          </a:p>
        </p:txBody>
      </p:sp>
      <p:pic>
        <p:nvPicPr>
          <p:cNvPr id="1026" name="Picture 2" descr="C:\Users\admin pc\Desktop\PPT BEEKAYS\4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0" y="2168237"/>
            <a:ext cx="7639050" cy="46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534400" cy="6858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No </a:t>
            </a:r>
            <a:r>
              <a:rPr lang="en-US" sz="2800" dirty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personal items in the production area</a:t>
            </a:r>
            <a:r>
              <a:rPr lang="en-US" sz="3200" dirty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</a:br>
            <a:endParaRPr lang="en-US" sz="3200" dirty="0"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"/>
            <a:ext cx="6400800" cy="685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Personal Items</a:t>
            </a:r>
            <a:endParaRPr lang="en-US" sz="4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admin pc\Desktop\PPT BEEKAYS\5A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1"/>
            <a:ext cx="8610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84</Words>
  <Application>Microsoft Office PowerPoint</Application>
  <PresentationFormat>On-screen Show (4:3)</PresentationFormat>
  <Paragraphs>14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allergens</vt:lpstr>
      <vt:lpstr>Transporting Equipment </vt:lpstr>
      <vt:lpstr>Covering Containers </vt:lpstr>
      <vt:lpstr>Compressed Air Cleaning</vt:lpstr>
      <vt:lpstr>Foreign Material Control Devices </vt:lpstr>
      <vt:lpstr>No personal items in the production area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pc</dc:creator>
  <cp:lastModifiedBy>admin pc</cp:lastModifiedBy>
  <cp:revision>9</cp:revision>
  <dcterms:created xsi:type="dcterms:W3CDTF">2006-08-16T00:00:00Z</dcterms:created>
  <dcterms:modified xsi:type="dcterms:W3CDTF">2017-02-25T23:44:08Z</dcterms:modified>
</cp:coreProperties>
</file>